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60" r:id="rId2"/>
    <p:sldId id="271" r:id="rId3"/>
    <p:sldId id="27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hyperlink" Target="https://yadi.sk/i/RMav1ALR-dtX_Q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https://cloud.mail.ru/public/3PNK/eeHjdSmdk" TargetMode="External"/><Relationship Id="rId5" Type="http://schemas.openxmlformats.org/officeDocument/2006/relationships/image" Target="../media/image4.jpeg"/><Relationship Id="rId15" Type="http://schemas.openxmlformats.org/officeDocument/2006/relationships/image" Target="../media/image11.png"/><Relationship Id="rId10" Type="http://schemas.openxmlformats.org/officeDocument/2006/relationships/hyperlink" Target="https://yadi.sk/i/dLq06GAUNhmsDQ" TargetMode="External"/><Relationship Id="rId4" Type="http://schemas.openxmlformats.org/officeDocument/2006/relationships/hyperlink" Target="https://www.s31-zateiniki.ru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yadi.sk/i/pgETyux4k6Dz8w" TargetMode="External"/><Relationship Id="rId13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12" Type="http://schemas.openxmlformats.org/officeDocument/2006/relationships/hyperlink" Target="https://yadi.sk/i/kV52sS6Ub7LxJQ" TargetMode="External"/><Relationship Id="rId17" Type="http://schemas.openxmlformats.org/officeDocument/2006/relationships/image" Target="../media/image21.jpeg"/><Relationship Id="rId2" Type="http://schemas.openxmlformats.org/officeDocument/2006/relationships/image" Target="../media/image12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31-zateiniki.ru/bigregata" TargetMode="External"/><Relationship Id="rId11" Type="http://schemas.openxmlformats.org/officeDocument/2006/relationships/hyperlink" Target="https://yadi.sk/i/VqSCjNp0I3TccA" TargetMode="External"/><Relationship Id="rId5" Type="http://schemas.openxmlformats.org/officeDocument/2006/relationships/image" Target="../media/image15.jpeg"/><Relationship Id="rId15" Type="http://schemas.openxmlformats.org/officeDocument/2006/relationships/image" Target="../media/image20.jpeg"/><Relationship Id="rId10" Type="http://schemas.openxmlformats.org/officeDocument/2006/relationships/image" Target="../media/image11.png"/><Relationship Id="rId4" Type="http://schemas.openxmlformats.org/officeDocument/2006/relationships/image" Target="../media/image14.jpeg"/><Relationship Id="rId9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9.jpeg"/><Relationship Id="rId1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hyperlink" Target="https://yadi.sk/i/6dMD_IVStV81tw" TargetMode="External"/><Relationship Id="rId12" Type="http://schemas.openxmlformats.org/officeDocument/2006/relationships/hyperlink" Target="https://yadi.sk/i/xYI2Kbo-ldBAZA" TargetMode="External"/><Relationship Id="rId17" Type="http://schemas.openxmlformats.org/officeDocument/2006/relationships/hyperlink" Target="https://yadi.sk/i/Qmh2KZMrEQyNRg" TargetMode="External"/><Relationship Id="rId2" Type="http://schemas.openxmlformats.org/officeDocument/2006/relationships/hyperlink" Target="https://yadi.sk/d/EQ41eJyE6j_Mbg" TargetMode="External"/><Relationship Id="rId16" Type="http://schemas.openxmlformats.org/officeDocument/2006/relationships/hyperlink" Target="https://yadi.sk/i/im2TgjbSiQXJx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28.jpg"/><Relationship Id="rId5" Type="http://schemas.openxmlformats.org/officeDocument/2006/relationships/image" Target="../media/image24.png"/><Relationship Id="rId15" Type="http://schemas.openxmlformats.org/officeDocument/2006/relationships/hyperlink" Target="https://yadi.sk/i/s-I8PO5ZEJM6qQ" TargetMode="External"/><Relationship Id="rId10" Type="http://schemas.openxmlformats.org/officeDocument/2006/relationships/hyperlink" Target="https://yadi.sk/i/zy8FA4YMuajWEQ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hyperlink" Target="https://yadi.sk/i/gljSMybdHZ7UJ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5" t="29316" r="32662" b="23989"/>
          <a:stretch/>
        </p:blipFill>
        <p:spPr bwMode="auto">
          <a:xfrm>
            <a:off x="3410858" y="4819556"/>
            <a:ext cx="1465943" cy="1943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" b="12061"/>
          <a:stretch/>
        </p:blipFill>
        <p:spPr bwMode="auto">
          <a:xfrm>
            <a:off x="5080000" y="4370174"/>
            <a:ext cx="4078514" cy="192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65486" y="6190457"/>
            <a:ext cx="4078514" cy="646331"/>
          </a:xfrm>
          <a:prstGeom prst="rect">
            <a:avLst/>
          </a:prstGeom>
          <a:solidFill>
            <a:srgbClr val="0070C0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Взаимодействие через сайт класса- </a:t>
            </a:r>
          </a:p>
          <a:p>
            <a:pPr algn="ctr"/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://www.s31-zateiniki.ru/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782898"/>
            <a:ext cx="3024336" cy="1700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7504" y="3483257"/>
            <a:ext cx="3024336" cy="584775"/>
          </a:xfrm>
          <a:prstGeom prst="rect">
            <a:avLst/>
          </a:prstGeom>
          <a:solidFill>
            <a:schemeClr val="accent1">
              <a:lumMod val="40000"/>
              <a:lumOff val="6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Еженедельные онлайн классные часы и родительские собрания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1" y="4068032"/>
            <a:ext cx="2930660" cy="2071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29028" y="6125364"/>
            <a:ext cx="3686629" cy="738664"/>
          </a:xfrm>
          <a:prstGeom prst="rect">
            <a:avLst/>
          </a:prstGeom>
          <a:solidFill>
            <a:srgbClr val="7030A0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/>
              <a:t>Челлендж</a:t>
            </a:r>
            <a:r>
              <a:rPr lang="ru-RU" sz="1400" dirty="0"/>
              <a:t> в поддержку учителей, </a:t>
            </a:r>
            <a:endParaRPr lang="en-US" sz="1400" dirty="0"/>
          </a:p>
          <a:p>
            <a:pPr algn="ctr"/>
            <a:r>
              <a:rPr lang="ru-RU" sz="1400" dirty="0"/>
              <a:t>родителей и учеников </a:t>
            </a:r>
            <a:r>
              <a:rPr lang="ru-RU" sz="1400" dirty="0" smtClean="0"/>
              <a:t> «</a:t>
            </a:r>
            <a:r>
              <a:rPr lang="ru-RU" sz="1400" dirty="0"/>
              <a:t>У нас всё получится</a:t>
            </a:r>
            <a:r>
              <a:rPr lang="ru-RU" sz="1400" dirty="0" smtClean="0"/>
              <a:t>!» </a:t>
            </a:r>
            <a:r>
              <a:rPr lang="en-US" sz="1400" dirty="0" smtClean="0">
                <a:hlinkClick r:id="rId7"/>
              </a:rPr>
              <a:t>https</a:t>
            </a:r>
            <a:r>
              <a:rPr lang="en-US" sz="1400" dirty="0">
                <a:hlinkClick r:id="rId7"/>
              </a:rPr>
              <a:t>://</a:t>
            </a:r>
            <a:r>
              <a:rPr lang="en-US" sz="1400" dirty="0" smtClean="0">
                <a:hlinkClick r:id="rId7"/>
              </a:rPr>
              <a:t>yadi.sk/i/RMav1ALR-dtX_Q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88571" y="0"/>
            <a:ext cx="7834419" cy="954107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СОШ №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с углубленным изучением английского языка Василеостровского района СПб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047" y="1122850"/>
            <a:ext cx="3245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условиях ДО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06" y="2026417"/>
            <a:ext cx="1935694" cy="1754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0" t="21390" r="32511" b="16067"/>
          <a:stretch/>
        </p:blipFill>
        <p:spPr bwMode="auto">
          <a:xfrm>
            <a:off x="6209430" y="2026417"/>
            <a:ext cx="998876" cy="1749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66502" y="3787719"/>
            <a:ext cx="2977498" cy="523220"/>
          </a:xfrm>
          <a:prstGeom prst="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/>
              <a:t>Челлендж</a:t>
            </a:r>
            <a:r>
              <a:rPr lang="ru-RU" sz="1400" dirty="0"/>
              <a:t> </a:t>
            </a:r>
            <a:r>
              <a:rPr lang="ru-RU" sz="1400" dirty="0" smtClean="0"/>
              <a:t>«</a:t>
            </a:r>
            <a:r>
              <a:rPr lang="ru-RU" sz="1400" dirty="0" err="1" smtClean="0"/>
              <a:t>РазделеныНоВместе</a:t>
            </a:r>
            <a:r>
              <a:rPr lang="ru-RU" sz="1400" dirty="0" smtClean="0"/>
              <a:t>»</a:t>
            </a:r>
          </a:p>
          <a:p>
            <a:pPr algn="ctr"/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yadi.sk/i/dLq06GAUNhmsDQ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131840" y="3904036"/>
            <a:ext cx="1933646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/>
              <a:t>Челлендж</a:t>
            </a:r>
            <a:r>
              <a:rPr lang="ru-RU" sz="1400" dirty="0"/>
              <a:t> </a:t>
            </a:r>
            <a:r>
              <a:rPr lang="ru-RU" sz="1400" dirty="0" smtClean="0"/>
              <a:t>«</a:t>
            </a:r>
            <a:r>
              <a:rPr lang="ru-RU" sz="1400" dirty="0" err="1" smtClean="0"/>
              <a:t>ПоемГимнШколы</a:t>
            </a:r>
            <a:r>
              <a:rPr lang="ru-RU" sz="1400" dirty="0" smtClean="0"/>
              <a:t>»</a:t>
            </a:r>
            <a:r>
              <a:rPr lang="en-US" sz="1400" dirty="0">
                <a:hlinkClick r:id="rId11"/>
              </a:rPr>
              <a:t> https://cloud.mail.ru/public/3PNK/eeHjdSmdk</a:t>
            </a:r>
            <a:endParaRPr lang="ru-RU" sz="1400" dirty="0" smtClean="0"/>
          </a:p>
        </p:txBody>
      </p:sp>
      <p:pic>
        <p:nvPicPr>
          <p:cNvPr id="20" name="Picture 3" descr="D:\5 класс\Наша жизнь ДТ\IMG_20200518_17460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02447" y="1984657"/>
            <a:ext cx="1712685" cy="1284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5 класс\Наша жизнь ДТ\IMG-20200410-WA004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12" y="2707113"/>
            <a:ext cx="1728889" cy="1196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static.tildacdn.com/tild3135-3535-4565-a238-653933333137/liga_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07" y="1667947"/>
            <a:ext cx="1074473" cy="958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41196" y="2632980"/>
            <a:ext cx="1250279" cy="1246495"/>
          </a:xfrm>
          <a:prstGeom prst="rect">
            <a:avLst/>
          </a:prstGeom>
          <a:solidFill>
            <a:srgbClr val="7030A0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500" dirty="0" smtClean="0"/>
              <a:t>Успешное участие в городских конкурсах и проектах</a:t>
            </a:r>
            <a:endParaRPr lang="ru-RU" sz="1500" dirty="0"/>
          </a:p>
        </p:txBody>
      </p:sp>
      <p:sp>
        <p:nvSpPr>
          <p:cNvPr id="25" name="TextBox 24"/>
          <p:cNvSpPr txBox="1"/>
          <p:nvPr/>
        </p:nvSpPr>
        <p:spPr>
          <a:xfrm>
            <a:off x="5228413" y="1030517"/>
            <a:ext cx="3889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Сокина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Любовь Александровна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учитель информатики, классный руководитель 5В класса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9" name="Picture 7" descr="C:\Users\Moska\Desktop\Без имени-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66" y="-444287"/>
            <a:ext cx="1803400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6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78" b="-2978"/>
          <a:stretch/>
        </p:blipFill>
        <p:spPr>
          <a:xfrm>
            <a:off x="1215146" y="4873881"/>
            <a:ext cx="1448020" cy="2047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7" y="3057253"/>
            <a:ext cx="2519861" cy="1781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9"/>
          <a:stretch/>
        </p:blipFill>
        <p:spPr>
          <a:xfrm>
            <a:off x="-1" y="4816193"/>
            <a:ext cx="1410977" cy="2047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" y="3054960"/>
            <a:ext cx="1270117" cy="1796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1526114"/>
            <a:ext cx="3515932" cy="1569660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 smtClean="0"/>
              <a:t>2 место </a:t>
            </a:r>
            <a:r>
              <a:rPr lang="ru-RU" sz="1600" dirty="0" smtClean="0"/>
              <a:t>в городском образовательном проекте </a:t>
            </a:r>
            <a:endParaRPr lang="en-US" sz="1600" dirty="0" smtClean="0"/>
          </a:p>
          <a:p>
            <a:pPr algn="ctr"/>
            <a:r>
              <a:rPr lang="ru-RU" sz="1600" dirty="0" smtClean="0"/>
              <a:t>«Большая Регата» 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(последние этапы и оформление журнала в период карантина)</a:t>
            </a:r>
            <a:endParaRPr lang="en-US" sz="1600" dirty="0" smtClean="0"/>
          </a:p>
          <a:p>
            <a:pPr algn="ctr"/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www.s31-zateiniki.ru/bigregata</a:t>
            </a:r>
            <a:r>
              <a:rPr lang="en-US" sz="1600" dirty="0" smtClean="0"/>
              <a:t> </a:t>
            </a:r>
            <a:endParaRPr lang="ru-RU" sz="1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5" t="27702" r="23211" b="23944"/>
          <a:stretch/>
        </p:blipFill>
        <p:spPr bwMode="auto">
          <a:xfrm>
            <a:off x="5417622" y="2026416"/>
            <a:ext cx="2555799" cy="1797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54382" y="3824021"/>
            <a:ext cx="2768957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Создание фильма о проекте БР</a:t>
            </a:r>
          </a:p>
          <a:p>
            <a:r>
              <a:rPr lang="en-US" sz="1400" dirty="0">
                <a:hlinkClick r:id="rId8"/>
              </a:rPr>
              <a:t>https://yadi.sk/i/pgETyux4k6Dz8w</a:t>
            </a:r>
            <a:r>
              <a:rPr lang="ru-RU" sz="14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63969" y="5152568"/>
            <a:ext cx="1614207" cy="1569660"/>
          </a:xfrm>
          <a:prstGeom prst="rect">
            <a:avLst/>
          </a:prstGeom>
          <a:solidFill>
            <a:schemeClr val="accent1">
              <a:lumMod val="60000"/>
              <a:lumOff val="40000"/>
              <a:alpha val="3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Создание грамот и благодарностей детям и родителям (по номинациям)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44" y="559403"/>
            <a:ext cx="2719956" cy="2934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1088571" y="0"/>
            <a:ext cx="7834419" cy="954107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СОШ №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с углубленным изучением английского языка Василеостровского района СПб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1047" y="1122850"/>
            <a:ext cx="3245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условиях ДО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7" descr="C:\Users\Moska\Desktop\Без имени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66" y="-444287"/>
            <a:ext cx="1803400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228413" y="1030517"/>
            <a:ext cx="3889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Сокина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Любовь Александровна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учитель информатики, классный руководитель 5В класса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3166" y="4456090"/>
            <a:ext cx="3531572" cy="523220"/>
          </a:xfrm>
          <a:prstGeom prst="rect">
            <a:avLst/>
          </a:prstGeom>
          <a:solidFill>
            <a:srgbClr val="7030A0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Создание фильма «Спасибо Вам, учителя!</a:t>
            </a:r>
          </a:p>
          <a:p>
            <a:pPr algn="ctr"/>
            <a:r>
              <a:rPr lang="en-US" sz="1400" dirty="0">
                <a:hlinkClick r:id="rId11"/>
              </a:rPr>
              <a:t>https://</a:t>
            </a:r>
            <a:r>
              <a:rPr lang="en-US" sz="1400" dirty="0" smtClean="0">
                <a:hlinkClick r:id="rId11"/>
              </a:rPr>
              <a:t>yadi.sk/i/VqSCjNp0I3TccA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745720" y="6128276"/>
            <a:ext cx="3238219" cy="830997"/>
          </a:xfrm>
          <a:prstGeom prst="rect">
            <a:avLst/>
          </a:prstGeom>
          <a:solidFill>
            <a:schemeClr val="accent4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Сюрприз от учеников </a:t>
            </a:r>
            <a:r>
              <a:rPr lang="ru-RU" sz="1400" dirty="0" smtClean="0"/>
              <a:t>(самостоятельная работа)</a:t>
            </a:r>
          </a:p>
          <a:p>
            <a:pPr algn="ctr"/>
            <a:r>
              <a:rPr lang="en-US" sz="1600" dirty="0">
                <a:hlinkClick r:id="rId12"/>
              </a:rPr>
              <a:t>https://</a:t>
            </a:r>
            <a:r>
              <a:rPr lang="en-US" sz="1600" dirty="0" smtClean="0">
                <a:hlinkClick r:id="rId12"/>
              </a:rPr>
              <a:t>yadi.sk/i/kV52sS6Ub7LxJQ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70" y="4966431"/>
            <a:ext cx="2210185" cy="1242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745" y="3082895"/>
            <a:ext cx="2444055" cy="1374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17" y="2268940"/>
            <a:ext cx="1207545" cy="214851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443990" y="4391695"/>
            <a:ext cx="1687132" cy="738664"/>
          </a:xfrm>
          <a:prstGeom prst="rect">
            <a:avLst/>
          </a:prstGeom>
          <a:solidFill>
            <a:schemeClr val="accent4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Участие в акции ко дню общественных объединений РДШ</a:t>
            </a:r>
            <a:endParaRPr lang="ru-RU" sz="14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939" y="4722390"/>
            <a:ext cx="1580031" cy="2234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7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3925" y="1587138"/>
            <a:ext cx="3665277" cy="1200329"/>
          </a:xfrm>
          <a:prstGeom prst="rect">
            <a:avLst/>
          </a:prstGeom>
          <a:solidFill>
            <a:schemeClr val="accent1">
              <a:lumMod val="60000"/>
              <a:lumOff val="40000"/>
              <a:alpha val="1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Проект класса к 9 мая </a:t>
            </a:r>
          </a:p>
          <a:p>
            <a:pPr algn="ctr"/>
            <a:r>
              <a:rPr lang="ru-RU" b="1" i="1" dirty="0" smtClean="0"/>
              <a:t>«Они живы, пока мы их помним»</a:t>
            </a:r>
          </a:p>
          <a:p>
            <a:pPr algn="ctr"/>
            <a:r>
              <a:rPr lang="ru-RU" dirty="0">
                <a:hlinkClick r:id="rId2"/>
              </a:rPr>
              <a:t>https://yadi.sk/d/EQ41eJyE6j_Mbg</a:t>
            </a:r>
            <a:r>
              <a:rPr lang="ru-RU" dirty="0"/>
              <a:t> </a:t>
            </a:r>
            <a:endParaRPr lang="ru-RU" b="1" i="1" dirty="0" smtClean="0"/>
          </a:p>
          <a:p>
            <a:pPr algn="ctr"/>
            <a:endParaRPr lang="ru-RU" b="1" i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30" y="4886541"/>
            <a:ext cx="2065748" cy="116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1" r="34717"/>
          <a:stretch/>
        </p:blipFill>
        <p:spPr bwMode="auto">
          <a:xfrm>
            <a:off x="1509485" y="4812267"/>
            <a:ext cx="1135341" cy="20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1" r="34271"/>
          <a:stretch/>
        </p:blipFill>
        <p:spPr bwMode="auto">
          <a:xfrm>
            <a:off x="2736148" y="4882488"/>
            <a:ext cx="1102187" cy="197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3" y="2523033"/>
            <a:ext cx="2365174" cy="132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50468" y="3746018"/>
            <a:ext cx="2919808" cy="1169551"/>
          </a:xfrm>
          <a:prstGeom prst="rect">
            <a:avLst/>
          </a:prstGeom>
          <a:solidFill>
            <a:schemeClr val="accent2">
              <a:lumMod val="40000"/>
              <a:lumOff val="60000"/>
              <a:alpha val="3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Участие в VI </a:t>
            </a:r>
            <a:r>
              <a:rPr lang="ru-RU" sz="1400" dirty="0"/>
              <a:t>онлайн </a:t>
            </a:r>
            <a:r>
              <a:rPr lang="ru-RU" sz="1400" dirty="0" smtClean="0"/>
              <a:t>марафоне </a:t>
            </a:r>
            <a:r>
              <a:rPr lang="ru-RU" sz="1400" dirty="0"/>
              <a:t>чтения писем военных лет </a:t>
            </a:r>
          </a:p>
          <a:p>
            <a:pPr algn="ctr"/>
            <a:r>
              <a:rPr lang="ru-RU" sz="1400" dirty="0"/>
              <a:t>"Пишу тебе, моя родная</a:t>
            </a:r>
            <a:r>
              <a:rPr lang="ru-RU" sz="1400" dirty="0" smtClean="0"/>
              <a:t>...</a:t>
            </a:r>
          </a:p>
          <a:p>
            <a:pPr algn="ctr"/>
            <a:r>
              <a:rPr lang="ru-RU" sz="1400" dirty="0" smtClean="0"/>
              <a:t>Я </a:t>
            </a:r>
            <a:r>
              <a:rPr lang="ru-RU" sz="1400" dirty="0"/>
              <a:t>жду тебя, мой дорогой</a:t>
            </a:r>
            <a:r>
              <a:rPr lang="ru-RU" sz="1400" dirty="0" smtClean="0"/>
              <a:t>!«</a:t>
            </a:r>
          </a:p>
          <a:p>
            <a:pPr algn="ctr"/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yadi.sk/i/6dMD_IVStV81tw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23" name="Picture 2" descr="D:\5 класс\Наша жизнь ДТ\9 мая\IMG-20200501-WA00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810" y="1134971"/>
            <a:ext cx="1887139" cy="266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34773" r="22024" b="20549"/>
          <a:stretch/>
        </p:blipFill>
        <p:spPr bwMode="auto">
          <a:xfrm>
            <a:off x="6611368" y="3238152"/>
            <a:ext cx="2522266" cy="110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4457" y="2042162"/>
            <a:ext cx="3573785" cy="1200329"/>
          </a:xfrm>
          <a:prstGeom prst="rect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Участие в межрегиональном конкурсе «Читаем о войне» Академии талантов</a:t>
            </a:r>
          </a:p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yadi.sk/i/zy8FA4YMuajWEQ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r="15921"/>
          <a:stretch/>
        </p:blipFill>
        <p:spPr>
          <a:xfrm>
            <a:off x="6396036" y="5131515"/>
            <a:ext cx="2722206" cy="18376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0276" y="4263401"/>
            <a:ext cx="3247966" cy="923330"/>
          </a:xfrm>
          <a:prstGeom prst="rect">
            <a:avLst/>
          </a:prstGeom>
          <a:solidFill>
            <a:schemeClr val="accent1">
              <a:lumMod val="50000"/>
              <a:alpha val="1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Участие в городской акции «Звезда в окне» </a:t>
            </a:r>
            <a:r>
              <a:rPr lang="ru-RU" dirty="0">
                <a:hlinkClick r:id="rId12"/>
              </a:rPr>
              <a:t>https://yadi.sk/i/xYI2Kbo-ldBAZA</a:t>
            </a:r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783"/>
            <a:ext cx="1366279" cy="1932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15375"/>
            <a:ext cx="1366279" cy="830997"/>
          </a:xfrm>
          <a:prstGeom prst="rect">
            <a:avLst/>
          </a:prstGeom>
          <a:solidFill>
            <a:schemeClr val="accent1">
              <a:lumMod val="40000"/>
              <a:lumOff val="60000"/>
              <a:alpha val="4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 место в </a:t>
            </a:r>
          </a:p>
          <a:p>
            <a:r>
              <a:rPr lang="ru-RU" sz="1600" dirty="0" smtClean="0"/>
              <a:t>районном </a:t>
            </a:r>
          </a:p>
          <a:p>
            <a:r>
              <a:rPr lang="ru-RU" sz="1600" dirty="0" smtClean="0"/>
              <a:t>конкурсе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671290" y="5957328"/>
            <a:ext cx="2940078" cy="954107"/>
          </a:xfrm>
          <a:prstGeom prst="rect">
            <a:avLst/>
          </a:prstGeom>
          <a:solidFill>
            <a:schemeClr val="accent2">
              <a:lumMod val="75000"/>
              <a:alpha val="2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Музыкальные проекты к 9 мая</a:t>
            </a:r>
          </a:p>
          <a:p>
            <a:pPr algn="ctr"/>
            <a:r>
              <a:rPr lang="ru-RU" sz="1400" dirty="0">
                <a:hlinkClick r:id="rId14"/>
              </a:rPr>
              <a:t>https://yadi.sk/i/gljSMybdHZ7UJg</a:t>
            </a:r>
            <a:r>
              <a:rPr lang="ru-RU" sz="1400" dirty="0"/>
              <a:t> </a:t>
            </a:r>
            <a:endParaRPr lang="ru-RU" sz="1400" dirty="0" smtClean="0"/>
          </a:p>
          <a:p>
            <a:pPr algn="ctr"/>
            <a:r>
              <a:rPr lang="ru-RU" sz="1400" dirty="0">
                <a:hlinkClick r:id="rId15"/>
              </a:rPr>
              <a:t>https://yadi.sk/i/s-I8PO5ZEJM6qQ</a:t>
            </a:r>
            <a:r>
              <a:rPr lang="ru-RU" sz="1400" dirty="0"/>
              <a:t> </a:t>
            </a:r>
            <a:endParaRPr lang="ru-RU" sz="1400" dirty="0" smtClean="0"/>
          </a:p>
          <a:p>
            <a:pPr algn="ctr"/>
            <a:r>
              <a:rPr lang="ru-RU" sz="1400" dirty="0">
                <a:hlinkClick r:id="rId16"/>
              </a:rPr>
              <a:t>https://yadi.sk/i/im2TgjbSiQXJxA</a:t>
            </a:r>
            <a:r>
              <a:rPr lang="ru-RU" sz="1400" dirty="0"/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0167" y="4068409"/>
            <a:ext cx="1696235" cy="738664"/>
          </a:xfrm>
          <a:prstGeom prst="rect">
            <a:avLst/>
          </a:prstGeom>
          <a:solidFill>
            <a:srgbClr val="7030A0">
              <a:alpha val="1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Бессмертный полк </a:t>
            </a:r>
          </a:p>
          <a:p>
            <a:pPr algn="ctr"/>
            <a:r>
              <a:rPr lang="en-US" sz="1400" dirty="0">
                <a:hlinkClick r:id="rId17"/>
              </a:rPr>
              <a:t>https://</a:t>
            </a:r>
            <a:r>
              <a:rPr lang="en-US" sz="1400" dirty="0" smtClean="0">
                <a:hlinkClick r:id="rId17"/>
              </a:rPr>
              <a:t>yadi.sk/i/Qmh2KZMrEQyNRg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1088571" y="0"/>
            <a:ext cx="7834419" cy="954107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СОШ №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с углубленным изучением английского языка Василеостровского района СПб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1047" y="1122850"/>
            <a:ext cx="3245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условиях ДО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Picture 7" descr="C:\Users\Moska\Desktop\Без имени-1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466" y="-444287"/>
            <a:ext cx="1803400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228413" y="1030517"/>
            <a:ext cx="3889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Сокина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Любовь Александровна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учитель информатики, классный руководитель 5В класса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10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279</Words>
  <Application>Microsoft Office PowerPoint</Application>
  <PresentationFormat>Экран (4:3)</PresentationFormat>
  <Paragraphs>48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Moska</cp:lastModifiedBy>
  <cp:revision>97</cp:revision>
  <dcterms:created xsi:type="dcterms:W3CDTF">2014-11-21T11:00:06Z</dcterms:created>
  <dcterms:modified xsi:type="dcterms:W3CDTF">2020-05-21T23:38:02Z</dcterms:modified>
</cp:coreProperties>
</file>